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11" r:id="rId17"/>
    <p:sldId id="312" r:id="rId18"/>
    <p:sldId id="313" r:id="rId19"/>
    <p:sldId id="314" r:id="rId20"/>
    <p:sldId id="327" r:id="rId21"/>
    <p:sldId id="328" r:id="rId22"/>
    <p:sldId id="329" r:id="rId23"/>
    <p:sldId id="330" r:id="rId24"/>
    <p:sldId id="333" r:id="rId25"/>
    <p:sldId id="331" r:id="rId26"/>
    <p:sldId id="332" r:id="rId27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6"/>
            <p14:sldId id="257"/>
            <p14:sldId id="270"/>
            <p14:sldId id="271"/>
            <p14:sldId id="272"/>
            <p14:sldId id="273"/>
            <p14:sldId id="274"/>
            <p14:sldId id="275"/>
            <p14:sldId id="322"/>
            <p14:sldId id="323"/>
            <p14:sldId id="324"/>
            <p14:sldId id="309"/>
            <p14:sldId id="310"/>
            <p14:sldId id="311"/>
            <p14:sldId id="312"/>
            <p14:sldId id="313"/>
            <p14:sldId id="314"/>
            <p14:sldId id="327"/>
            <p14:sldId id="328"/>
            <p14:sldId id="329"/>
            <p14:sldId id="330"/>
            <p14:sldId id="333"/>
            <p14:sldId id="331"/>
            <p14:sldId id="33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规范方面：如何指定规范，如何自动化监控规范执行，如何设置质量门禁都是需要考虑的方面。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缺陷：千行代码不规律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红色部分：敏捷开发管理能力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 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1085</Words>
  <Application>WPS 演示</Application>
  <PresentationFormat>宽屏</PresentationFormat>
  <Paragraphs>120</Paragraphs>
  <Slides>24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欢迎文档</vt:lpstr>
      <vt:lpstr>GOPS 2020 全球运维大会分享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37</cp:revision>
  <dcterms:created xsi:type="dcterms:W3CDTF">2020-10-13T14:49:22Z</dcterms:created>
  <dcterms:modified xsi:type="dcterms:W3CDTF">2020-10-13T14:49:22Z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